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Arts</a:t>
            </a:r>
            <a:br>
              <a:rPr lang="en-US" dirty="0" smtClean="0"/>
            </a:br>
            <a:r>
              <a:rPr lang="en-US" dirty="0" smtClean="0"/>
              <a:t>Fourth Year</a:t>
            </a:r>
            <a:br>
              <a:rPr lang="en-US" dirty="0" smtClean="0"/>
            </a:br>
            <a:r>
              <a:rPr lang="en-US" dirty="0" smtClean="0"/>
              <a:t>Seminar</a:t>
            </a:r>
            <a:br>
              <a:rPr lang="en-US" dirty="0" smtClean="0"/>
            </a:br>
            <a:r>
              <a:rPr lang="en-US" dirty="0" smtClean="0"/>
              <a:t>2020-2021</a:t>
            </a:r>
            <a:br>
              <a:rPr lang="en-US" dirty="0" smtClean="0"/>
            </a:br>
            <a:r>
              <a:rPr lang="en-US" dirty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Wael</a:t>
            </a:r>
            <a:r>
              <a:rPr lang="en-US" dirty="0" smtClean="0"/>
              <a:t> Mohamed Abdel-</a:t>
            </a:r>
            <a:r>
              <a:rPr lang="en-US" dirty="0" err="1" smtClean="0"/>
              <a:t>Hakam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latin typeface="Arial Rounded MT Bold" pitchFamily="34" charset="0"/>
              </a:rPr>
              <a:t>A Simple Introduction to </a:t>
            </a:r>
            <a:r>
              <a:rPr lang="en-US" sz="6000" b="1" dirty="0" smtClean="0">
                <a:latin typeface="Arial Rounded MT Bold" pitchFamily="34" charset="0"/>
              </a:rPr>
              <a:t> the </a:t>
            </a:r>
            <a:r>
              <a:rPr lang="en-US" sz="6000" b="1" dirty="0" smtClean="0">
                <a:latin typeface="Arial Rounded MT Bold" pitchFamily="34" charset="0"/>
              </a:rPr>
              <a:t>World of Scientific Research</a:t>
            </a:r>
            <a:endParaRPr lang="en-US" sz="60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2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4800" b="1" dirty="0" smtClean="0"/>
              <a:t>The </a:t>
            </a:r>
            <a:r>
              <a:rPr lang="en-US" sz="4800" b="1" dirty="0" smtClean="0"/>
              <a:t>Basic aim of this lecture is to provide students with some important points pertaining to the process of scientific research such as: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Defining </a:t>
            </a:r>
            <a:r>
              <a:rPr lang="en-US" dirty="0" smtClean="0"/>
              <a:t>Research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Reasons why we do </a:t>
            </a:r>
            <a:r>
              <a:rPr lang="en-US" dirty="0" smtClean="0"/>
              <a:t>research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Characteristics of </a:t>
            </a:r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8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7696200" cy="2746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Research is a systematic inquiry to describe, explain, predict and control the observed phenomenon. Research involves inductive and deductive methods (</a:t>
            </a:r>
            <a:r>
              <a:rPr lang="en-US" b="1" dirty="0" err="1"/>
              <a:t>Babbie</a:t>
            </a:r>
            <a:r>
              <a:rPr lang="en-US" b="1" dirty="0"/>
              <a:t>, 1998).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1" y="4038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3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search to: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9600" dirty="0" smtClean="0"/>
          </a:p>
          <a:p>
            <a:r>
              <a:rPr lang="en-US" sz="9600" dirty="0" smtClean="0"/>
              <a:t>Why do we search?</a:t>
            </a:r>
          </a:p>
          <a:p>
            <a:r>
              <a:rPr lang="en-US" sz="9600" dirty="0" smtClean="0"/>
              <a:t>What do you think?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4689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should be divided into </a:t>
            </a:r>
            <a:r>
              <a:rPr lang="en-US" dirty="0" err="1" smtClean="0"/>
              <a:t>grops</a:t>
            </a:r>
            <a:r>
              <a:rPr lang="en-US" dirty="0" smtClean="0"/>
              <a:t> and respond to that question, then a sort of </a:t>
            </a:r>
            <a:r>
              <a:rPr lang="en-US" dirty="0" err="1" smtClean="0"/>
              <a:t>defence</a:t>
            </a:r>
            <a:r>
              <a:rPr lang="en-US" dirty="0" smtClean="0"/>
              <a:t> for each group should be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8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common to all researches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Systematic, logical reasoning, including deductive and inductive methods, in depth analysis, generating other questions, analytical and accurate in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9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148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Faculty of Arts Fourth Year Seminar 2020-2021 1 </vt:lpstr>
      <vt:lpstr>PowerPoint Presentation</vt:lpstr>
      <vt:lpstr>Definitions</vt:lpstr>
      <vt:lpstr>PowerPoint Presentation</vt:lpstr>
      <vt:lpstr>Research is a systematic inquiry to describe, explain, predict and control the observed phenomenon. Research involves inductive and deductive methods (Babbie, 1998).</vt:lpstr>
      <vt:lpstr>We search to: ….</vt:lpstr>
      <vt:lpstr>Discussion</vt:lpstr>
      <vt:lpstr>Features common to all researches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Arts Fourth Year Seminar 2020-2021 </dc:title>
  <dc:creator>Wael M. Abdel Hakam</dc:creator>
  <cp:lastModifiedBy>GO</cp:lastModifiedBy>
  <cp:revision>9</cp:revision>
  <dcterms:created xsi:type="dcterms:W3CDTF">2006-08-16T00:00:00Z</dcterms:created>
  <dcterms:modified xsi:type="dcterms:W3CDTF">2021-01-04T22:24:19Z</dcterms:modified>
</cp:coreProperties>
</file>